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1.xml" ContentType="application/inkml+xml"/>
  <Override PartName="/ppt/ink/inkAction8.xml" ContentType="application/vnd.ms-office.inkAction+xml"/>
  <Override PartName="/ppt/ink/ink2.xml" ContentType="application/inkml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4"/>
  </p:notesMasterIdLst>
  <p:sldIdLst>
    <p:sldId id="330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45" autoAdjust="0"/>
  </p:normalViewPr>
  <p:slideViewPr>
    <p:cSldViewPr>
      <p:cViewPr varScale="1">
        <p:scale>
          <a:sx n="105" d="100"/>
          <a:sy n="105" d="100"/>
        </p:scale>
        <p:origin x="17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9:36.89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10164 4984 0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7:09.47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8814 266 0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95526">
    <iact:property name="dataType"/>
    <iact:actionData xml:id="d0">
      <inkml:trace xmlns:inkml="http://www.w3.org/2003/InkML" xml:id="stk0" contextRef="#ctx0" brushRef="#br0">5913 11962 0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47787">
    <iact:property name="dataType"/>
    <iact:actionData xml:id="d0">
      <inkml:trace xmlns:inkml="http://www.w3.org/2003/InkML" xml:id="stk0" contextRef="#ctx0" brushRef="#br0">18978 8240 0</inkml:trace>
    </iact:actionData>
  </iact:action>
  <iact:action type="add" startTime="50774">
    <iact:property name="dataType"/>
    <iact:actionData xml:id="d1">
      <inkml:trace xmlns:inkml="http://www.w3.org/2003/InkML" xml:id="stk1" contextRef="#ctx0" brushRef="#br0">21436 8418 0</inkml:trace>
    </iact:actionData>
  </iact:action>
  <iact:action type="add" startTime="51603">
    <iact:property name="dataType"/>
    <iact:actionData xml:id="d2">
      <inkml:trace xmlns:inkml="http://www.w3.org/2003/InkML" xml:id="stk2" contextRef="#ctx0" brushRef="#br0">22388 8329 0</inkml:trace>
    </iact:actionData>
  </iact:action>
  <iact:action type="add" startTime="54905">
    <iact:property name="dataType"/>
    <iact:actionData xml:id="d3">
      <inkml:trace xmlns:inkml="http://www.w3.org/2003/InkML" xml:id="stk3" contextRef="#ctx0" brushRef="#br0">18048 9104 0</inkml:trace>
    </iact:actionData>
  </iact:action>
  <iact:action type="add" startTime="58864">
    <iact:property name="dataType"/>
    <iact:actionData xml:id="d4">
      <inkml:trace xmlns:inkml="http://www.w3.org/2003/InkML" xml:id="stk4" contextRef="#ctx0" brushRef="#br0">19421 9149 0,'22'0'97,"67"0"-92,-23-45 1</inkml:trace>
    </iact:actionData>
  </iact:action>
  <iact:action type="add" startTime="59359">
    <iact:property name="dataType"/>
    <iact:actionData xml:id="d5">
      <inkml:trace xmlns:inkml="http://www.w3.org/2003/InkML" xml:id="stk5" contextRef="#ctx0" brushRef="#br0">20174 9104 0</inkml:trace>
    </iact:actionData>
  </iact:action>
  <iact:action type="add" startTime="62377">
    <iact:property name="dataType"/>
    <iact:actionData xml:id="d6">
      <inkml:trace xmlns:inkml="http://www.w3.org/2003/InkML" xml:id="stk6" contextRef="#ctx0" brushRef="#br0">21990 9193 0</inkml:trace>
    </iact:actionData>
  </iact:action>
  <iact:action type="add" startTime="66452">
    <iact:property name="dataType"/>
    <iact:actionData xml:id="d7">
      <inkml:trace xmlns:inkml="http://www.w3.org/2003/InkML" xml:id="stk7" contextRef="#ctx0" brushRef="#br0">16741 10832 0</inkml:trace>
    </iact:actionData>
  </iact:action>
  <iact:action type="add" startTime="68020">
    <iact:property name="dataType"/>
    <iact:actionData xml:id="d8">
      <inkml:trace xmlns:inkml="http://www.w3.org/2003/InkML" xml:id="stk8" contextRef="#ctx0" brushRef="#br0">17981 10633 0</inkml:trace>
    </iact:actionData>
  </iact:action>
  <iact:action type="add" startTime="75880">
    <iact:property name="dataType"/>
    <iact:actionData xml:id="d9">
      <inkml:trace xmlns:inkml="http://www.w3.org/2003/InkML" xml:id="stk9" contextRef="#ctx0" brushRef="#br0">22388 10766 0</inkml:trace>
    </iact:actionData>
  </iact:action>
  <iact:action type="add" startTime="78297">
    <iact:property name="dataType"/>
    <iact:actionData xml:id="d10">
      <inkml:trace xmlns:inkml="http://www.w3.org/2003/InkML" xml:id="stk10" contextRef="#ctx0" brushRef="#br0">16741 11563 0</inkml:trace>
    </iact:actionData>
  </iact:action>
  <iact:action type="add" startTime="89297">
    <iact:property name="dataType"/>
    <iact:actionData xml:id="d11">
      <inkml:trace xmlns:inkml="http://www.w3.org/2003/InkML" xml:id="stk11" contextRef="#ctx0" brushRef="#br0">21879 11497 0</inkml:trace>
    </iact:actionData>
  </iact:action>
  <iact:action type="add" startTime="98366">
    <iact:property name="dataType"/>
    <iact:actionData xml:id="d12">
      <inkml:trace xmlns:inkml="http://www.w3.org/2003/InkML" xml:id="stk12" contextRef="#ctx0" brushRef="#br0">17981 12383 0</inkml:trace>
    </iact:actionData>
  </iact:action>
  <iact:action type="add" startTime="100005">
    <iact:property name="dataType"/>
    <iact:actionData xml:id="d13">
      <inkml:trace xmlns:inkml="http://www.w3.org/2003/InkML" xml:id="stk13" contextRef="#ctx0" brushRef="#br0">19332 12250 0</inkml:trace>
    </iact:actionData>
  </iact:action>
  <iact:action type="add" startTime="100681">
    <iact:property name="dataType"/>
    <iact:actionData xml:id="d14">
      <inkml:trace xmlns:inkml="http://www.w3.org/2003/InkML" xml:id="stk14" contextRef="#ctx0" brushRef="#br0">21857 12228 0</inkml:trace>
    </iact:actionData>
  </iact:action>
  <iact:action type="add" startTime="109384">
    <iact:property name="dataType"/>
    <iact:actionData xml:id="d15">
      <inkml:trace xmlns:inkml="http://www.w3.org/2003/InkML" xml:id="stk15" contextRef="#ctx0" brushRef="#br0">16631 12914 0</inkml:trace>
    </iact:actionData>
  </iact:action>
  <iact:action type="add" startTime="112020">
    <iact:property name="dataType"/>
    <iact:actionData xml:id="d16">
      <inkml:trace xmlns:inkml="http://www.w3.org/2003/InkML" xml:id="stk16" contextRef="#ctx0" brushRef="#br0">18048 12981 0</inkml:trace>
    </iact:actionData>
  </iact:action>
  <iact:action type="add" startTime="116916">
    <iact:property name="dataType"/>
    <iact:actionData xml:id="d17">
      <inkml:trace xmlns:inkml="http://www.w3.org/2003/InkML" xml:id="stk17" contextRef="#ctx0" brushRef="#br0">19133 12892 0</inkml:trace>
    </iact:actionData>
  </iact:action>
  <iact:action type="add" startTime="117746">
    <iact:property name="dataType"/>
    <iact:actionData xml:id="d18">
      <inkml:trace xmlns:inkml="http://www.w3.org/2003/InkML" xml:id="stk18" contextRef="#ctx0" brushRef="#br0">22034 13114 0</inkml:trace>
    </iact:actionData>
  </iact:action>
  <iact:action type="add" startTime="123636">
    <iact:property name="dataType"/>
    <iact:actionData xml:id="d19">
      <inkml:trace xmlns:inkml="http://www.w3.org/2003/InkML" xml:id="stk19" contextRef="#ctx0" brushRef="#br0">16586 13978 0</inkml:trace>
    </iact:actionData>
  </iact:action>
  <iact:action type="add" startTime="129500">
    <iact:property name="dataType"/>
    <iact:actionData xml:id="d20">
      <inkml:trace xmlns:inkml="http://www.w3.org/2003/InkML" xml:id="stk20" contextRef="#ctx0" brushRef="#br0">18491 14199 0</inkml:trace>
    </iact:actionData>
  </iact:action>
  <iact:action type="add" startTime="130760">
    <iact:property name="dataType"/>
    <iact:actionData xml:id="d21">
      <inkml:trace xmlns:inkml="http://www.w3.org/2003/InkML" xml:id="stk21" contextRef="#ctx0" brushRef="#br0">19288 14310 0</inkml:trace>
    </iact:actionData>
  </iact:action>
  <iact:action type="add" startTime="132369">
    <iact:property name="dataType"/>
    <iact:actionData xml:id="d22">
      <inkml:trace xmlns:inkml="http://www.w3.org/2003/InkML" xml:id="stk22" contextRef="#ctx0" brushRef="#br0">20152 14310 0</inkml:trace>
    </iact:actionData>
  </iact:action>
  <iact:action type="add" startTime="133938">
    <iact:property name="dataType"/>
    <iact:actionData xml:id="d23">
      <inkml:trace xmlns:inkml="http://www.w3.org/2003/InkML" xml:id="stk23" contextRef="#ctx0" brushRef="#br0">21015 14288 0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469">
    <iact:property name="dataType"/>
    <iact:actionData xml:id="d0">
      <inkml:trace xmlns:inkml="http://www.w3.org/2003/InkML" xml:id="stk0" contextRef="#ctx0" brushRef="#br0">22986 8595 0</inkml:trace>
    </iact:actionData>
  </iact:action>
  <iact:action type="add" startTime="7828">
    <iact:property name="dataType"/>
    <iact:actionData xml:id="d1">
      <inkml:trace xmlns:inkml="http://www.w3.org/2003/InkML" xml:id="stk1" contextRef="#ctx0" brushRef="#br0">16985 10212 0</inkml:trace>
    </iact:actionData>
  </iact:action>
  <iact:action type="add" startTime="12589">
    <iact:property name="dataType"/>
    <iact:actionData xml:id="d2">
      <inkml:trace xmlns:inkml="http://www.w3.org/2003/InkML" xml:id="stk2" contextRef="#ctx0" brushRef="#br0">20860 10256 0</inkml:trace>
    </iact:actionData>
  </iact:action>
  <iact:action type="add" startTime="42138">
    <iact:property name="dataType"/>
    <iact:actionData xml:id="d3">
      <inkml:trace xmlns:inkml="http://www.w3.org/2003/InkML" xml:id="stk3" contextRef="#ctx0" brushRef="#br0">16763 12161 0</inkml:trace>
    </iact:actionData>
  </iact:action>
  <iact:action type="add" startTime="44712">
    <iact:property name="dataType"/>
    <iact:actionData xml:id="d4">
      <inkml:trace xmlns:inkml="http://www.w3.org/2003/InkML" xml:id="stk4" contextRef="#ctx0" brushRef="#br0">23185 12161 0</inkml:trace>
    </iact:actionData>
  </iact:action>
  <iact:action type="add" startTime="56093">
    <iact:property name="dataType"/>
    <iact:actionData xml:id="d5">
      <inkml:trace xmlns:inkml="http://www.w3.org/2003/InkML" xml:id="stk5" contextRef="#ctx0" brushRef="#br0">16763 12804 0</inkml:trace>
    </iact:actionData>
  </iact:action>
  <iact:action type="add" startTime="60147">
    <iact:property name="dataType"/>
    <iact:actionData xml:id="d6">
      <inkml:trace xmlns:inkml="http://www.w3.org/2003/InkML" xml:id="stk6" contextRef="#ctx0" brushRef="#br0">18779 13224 0</inkml:trace>
    </iact:actionData>
  </iact:action>
  <iact:action type="add" startTime="62154">
    <iact:property name="dataType"/>
    <iact:actionData xml:id="d7">
      <inkml:trace xmlns:inkml="http://www.w3.org/2003/InkML" xml:id="stk7" contextRef="#ctx0" brushRef="#br0">20683 13247 0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8483">
    <iact:property name="dataType"/>
    <iact:actionData xml:id="d0">
      <inkml:trace xmlns:inkml="http://www.w3.org/2003/InkML" xml:id="stk0" contextRef="#ctx0" brushRef="#br0">10054 8772 0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3192">
    <iact:property name="dataType"/>
    <iact:actionData xml:id="d0">
      <inkml:trace xmlns:inkml="http://www.w3.org/2003/InkML" xml:id="stk0" contextRef="#ctx0" brushRef="#br0">10497 3234 0</inkml:trace>
    </iact:actionData>
  </iact:action>
  <iact:action type="add" startTime="45200">
    <iact:property name="dataType"/>
    <iact:actionData xml:id="d1">
      <inkml:trace xmlns:inkml="http://www.w3.org/2003/InkML" xml:id="stk1" contextRef="#ctx0" brushRef="#br0">13353 3744 0</inkml:trace>
    </iact:actionData>
  </iact:action>
  <iact:action type="add" startTime="68124">
    <iact:property name="dataType"/>
    <iact:actionData xml:id="d2">
      <inkml:trace xmlns:inkml="http://www.w3.org/2003/InkML" xml:id="stk2" contextRef="#ctx0" brushRef="#br0">5780 6712 0</inkml:trace>
    </iact:actionData>
  </iact:action>
  <iact:action type="add" startTime="69407">
    <iact:property name="dataType"/>
    <iact:actionData xml:id="d3">
      <inkml:trace xmlns:inkml="http://www.w3.org/2003/InkML" xml:id="stk3" contextRef="#ctx0" brushRef="#br0">11892 7022 0</inkml:trace>
    </iact:actionData>
  </iact:action>
  <iact:action type="add" startTime="71935">
    <iact:property name="dataType"/>
    <iact:actionData xml:id="d4">
      <inkml:trace xmlns:inkml="http://www.w3.org/2003/InkML" xml:id="stk4" contextRef="#ctx0" brushRef="#br0">6710 10876 0</inkml:trace>
    </iact:actionData>
  </iact:action>
  <iact:action type="add" startTime="78244">
    <iact:property name="dataType"/>
    <iact:actionData xml:id="d5">
      <inkml:trace xmlns:inkml="http://www.w3.org/2003/InkML" xml:id="stk5" contextRef="#ctx0" brushRef="#br0">3455 9636 0</inkml:trace>
    </iact:actionData>
  </iact:action>
  <iact:action type="add" startTime="81265">
    <iact:property name="dataType"/>
    <iact:actionData xml:id="d6">
      <inkml:trace xmlns:inkml="http://www.w3.org/2003/InkML" xml:id="stk6" contextRef="#ctx0" brushRef="#br0">14770 4962 0</inkml:trace>
    </iact:actionData>
  </iact:action>
  <iact:action type="add" startTime="82339">
    <iact:property name="dataType"/>
    <iact:actionData xml:id="d7">
      <inkml:trace xmlns:inkml="http://www.w3.org/2003/InkML" xml:id="stk7" contextRef="#ctx0" brushRef="#br0">14859 5737 0</inkml:trace>
    </iact:actionData>
  </iact:action>
  <iact:action type="add" startTime="83999">
    <iact:property name="dataType"/>
    <iact:actionData xml:id="d8">
      <inkml:trace xmlns:inkml="http://www.w3.org/2003/InkML" xml:id="stk8" contextRef="#ctx0" brushRef="#br0">14837 6690 0</inkml:trace>
    </iact:actionData>
  </iact:action>
  <iact:action type="add" startTime="85008">
    <iact:property name="dataType"/>
    <iact:actionData xml:id="d9">
      <inkml:trace xmlns:inkml="http://www.w3.org/2003/InkML" xml:id="stk9" contextRef="#ctx0" brushRef="#br0">14837 7576 0</inkml:trace>
    </iact:actionData>
  </iact:action>
  <iact:action type="add" startTime="91904">
    <iact:property name="dataType"/>
    <iact:actionData xml:id="d10">
      <inkml:trace xmlns:inkml="http://www.w3.org/2003/InkML" xml:id="stk10" contextRef="#ctx0" brushRef="#br0">18446 4497 0,'23'-22'120</inkml:trace>
    </iact:actionData>
  </iact:action>
  <iact:action type="add" startTime="92703">
    <iact:property name="dataType"/>
    <iact:actionData xml:id="d11">
      <inkml:trace xmlns:inkml="http://www.w3.org/2003/InkML" xml:id="stk11" contextRef="#ctx0" brushRef="#br0">19908 4253 0</inkml:trace>
    </iact:actionData>
  </iact:action>
  <iact:action type="add" startTime="125128">
    <iact:property name="dataType"/>
    <iact:actionData xml:id="d12">
      <inkml:trace xmlns:inkml="http://www.w3.org/2003/InkML" xml:id="stk12" contextRef="#ctx0" brushRef="#br0">16653 4497 0</inkml:trace>
    </iact:actionData>
  </iact:action>
  <iact:action type="add" startTime="153364">
    <iact:property name="dataType"/>
    <iact:actionData xml:id="d13">
      <inkml:trace xmlns:inkml="http://www.w3.org/2003/InkML" xml:id="stk13" contextRef="#ctx0" brushRef="#br0">17074 9614 0</inkml:trace>
    </iact:actionData>
  </iact:action>
  <iact:action type="add" startTime="154139">
    <iact:property name="dataType"/>
    <iact:actionData xml:id="d14">
      <inkml:trace xmlns:inkml="http://www.w3.org/2003/InkML" xml:id="stk14" contextRef="#ctx0" brushRef="#br0">17317 10611 0</inkml:trace>
    </iact:actionData>
  </iact:action>
  <iact:action type="add" startTime="154998">
    <iact:property name="dataType"/>
    <iact:actionData xml:id="d15">
      <inkml:trace xmlns:inkml="http://www.w3.org/2003/InkML" xml:id="stk15" contextRef="#ctx0" brushRef="#br0">17140 11918 0</inkml:trace>
    </iact:actionData>
  </iact:action>
  <iact:action type="add" startTime="155916">
    <iact:property name="dataType"/>
    <iact:actionData xml:id="d16">
      <inkml:trace xmlns:inkml="http://www.w3.org/2003/InkML" xml:id="stk16" contextRef="#ctx0" brushRef="#br0">17051 12715 0</inkml:trace>
    </iact:actionData>
  </iact:action>
  <iact:action type="add" startTime="158254">
    <iact:property name="dataType"/>
    <iact:actionData xml:id="d17">
      <inkml:trace xmlns:inkml="http://www.w3.org/2003/InkML" xml:id="stk17" contextRef="#ctx0" brushRef="#br0">15036 11209 0</inkml:trace>
    </iact:actionData>
  </iact:action>
  <iact:action type="add" startTime="175959">
    <iact:property name="dataType"/>
    <iact:actionData xml:id="d18">
      <inkml:trace xmlns:inkml="http://www.w3.org/2003/InkML" xml:id="stk18" contextRef="#ctx0" brushRef="#br0">18579 13512 0</inkml:trace>
    </iact:actionData>
  </iact:action>
  <iact:action type="add" startTime="179056">
    <iact:property name="dataType"/>
    <iact:actionData xml:id="d19">
      <inkml:trace xmlns:inkml="http://www.w3.org/2003/InkML" xml:id="stk19" contextRef="#ctx0" brushRef="#br0">19753 13535 0</inkml:trace>
    </iact:actionData>
  </iact:action>
  <iact:action type="add" startTime="187539">
    <iact:property name="dataType"/>
    <iact:actionData xml:id="d20">
      <inkml:trace xmlns:inkml="http://www.w3.org/2003/InkML" xml:id="stk20" contextRef="#ctx0" brushRef="#br0">21060 10145 0</inkml:trace>
    </iact:actionData>
  </iact:action>
  <iact:action type="add" startTime="196952">
    <iact:property name="dataType"/>
    <iact:actionData xml:id="d21">
      <inkml:trace xmlns:inkml="http://www.w3.org/2003/InkML" xml:id="stk21" contextRef="#ctx0" brushRef="#br0">20949 10832 0</inkml:trace>
    </iact:actionData>
  </iact:action>
  <iact:action type="add" startTime="201090">
    <iact:property name="dataType"/>
    <iact:actionData xml:id="d22">
      <inkml:trace xmlns:inkml="http://www.w3.org/2003/InkML" xml:id="stk22" contextRef="#ctx0" brushRef="#br0">20927 11585 0,'0'22'129,"0"1"-123</inkml:trace>
    </iact:actionData>
  </iact:action>
  <iact:action type="add" startTime="210002">
    <iact:property name="dataType"/>
    <iact:actionData xml:id="d23">
      <inkml:trace xmlns:inkml="http://www.w3.org/2003/InkML" xml:id="stk23" contextRef="#ctx0" brushRef="#br0">21104 12294 0</inkml:trace>
    </iact:actionData>
  </iact:action>
  <iact:action type="add" startTime="222108">
    <iact:property name="dataType"/>
    <iact:actionData xml:id="d24">
      <inkml:trace xmlns:inkml="http://www.w3.org/2003/InkML" xml:id="stk24" contextRef="#ctx0" brushRef="#br0">22455 12117 0</inkml:trace>
    </iact:actionData>
  </iact:action>
  <iact:action type="add" startTime="253837">
    <iact:property name="dataType"/>
    <iact:actionData xml:id="d25">
      <inkml:trace xmlns:inkml="http://www.w3.org/2003/InkML" xml:id="stk25" contextRef="#ctx0" brushRef="#br0">20262 9725 0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6369">
    <iact:property name="dataType"/>
    <iact:actionData xml:id="d0">
      <inkml:trace xmlns:inkml="http://www.w3.org/2003/InkML" xml:id="stk0" contextRef="#ctx0" brushRef="#br0">16586 10788 0</inkml:trace>
    </iact:actionData>
  </iact:action>
  <iact:action type="add" startTime="13079">
    <iact:property name="dataType"/>
    <iact:actionData xml:id="d1">
      <inkml:trace xmlns:inkml="http://www.w3.org/2003/InkML" xml:id="stk1" contextRef="#ctx0" brushRef="#br0">20329 10123 0</inkml:trace>
    </iact:actionData>
  </iact:action>
  <iact:action type="add" startTime="14428">
    <iact:property name="dataType"/>
    <iact:actionData xml:id="d2">
      <inkml:trace xmlns:inkml="http://www.w3.org/2003/InkML" xml:id="stk2" contextRef="#ctx0" brushRef="#br0">21768 10190 0</inkml:trace>
    </iact:actionData>
  </iact:action>
  <iact:action type="add" startTime="46500">
    <iact:property name="dataType"/>
    <iact:actionData xml:id="d3">
      <inkml:trace xmlns:inkml="http://www.w3.org/2003/InkML" xml:id="stk3" contextRef="#ctx0" brushRef="#br0">19310 10190 0</inkml:trace>
    </iact:actionData>
  </iact:action>
  <iact:action type="add" startTime="51967">
    <iact:property name="dataType"/>
    <iact:actionData xml:id="d4">
      <inkml:trace xmlns:inkml="http://www.w3.org/2003/InkML" xml:id="stk4" contextRef="#ctx0" brushRef="#br0">18779 11319 0</inkml:trace>
    </iact:actionData>
  </iact:action>
  <iact:action type="add" startTime="54876">
    <iact:property name="dataType"/>
    <iact:actionData xml:id="d5">
      <inkml:trace xmlns:inkml="http://www.w3.org/2003/InkML" xml:id="stk5" contextRef="#ctx0" brushRef="#br0">18159 10168 0</inkml:trace>
    </iact:actionData>
  </iact:action>
  <iact:action type="add" startTime="91266">
    <iact:property name="dataType"/>
    <iact:actionData xml:id="d6">
      <inkml:trace xmlns:inkml="http://www.w3.org/2003/InkML" xml:id="stk6" contextRef="#ctx0" brushRef="#br0">3521 11297 0,'22'-66'109,"0"-1"-102,45-65 1,21-1 1</inkml:trace>
    </iact:actionData>
  </iact:action>
  <iact:action type="add" startTime="92641">
    <iact:property name="dataType"/>
    <iact:actionData xml:id="d7">
      <inkml:trace xmlns:inkml="http://www.w3.org/2003/InkML" xml:id="stk7" contextRef="#ctx0" brushRef="#br0">5071 8949 0</inkml:trace>
    </iact:actionData>
  </iact:action>
  <iact:action type="add" startTime="94831">
    <iact:property name="dataType"/>
    <iact:actionData xml:id="d8">
      <inkml:trace xmlns:inkml="http://www.w3.org/2003/InkML" xml:id="stk8" contextRef="#ctx0" brushRef="#br0">6245 12759 0,'22'0'138</inkml:trace>
    </iact:actionData>
  </iact:action>
  <iact:action type="add" startTime="105460">
    <iact:property name="dataType"/>
    <iact:actionData xml:id="d9">
      <inkml:trace xmlns:inkml="http://www.w3.org/2003/InkML" xml:id="stk9" contextRef="#ctx0" brushRef="#br0">11870 8506 0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1144">
    <iact:property name="dataType"/>
    <iact:actionData xml:id="d0">
      <inkml:trace xmlns:inkml="http://www.w3.org/2003/InkML" xml:id="stk0" contextRef="#ctx0" brushRef="#br0">21170 11652 0</inkml:trace>
    </iact:actionData>
  </iact:action>
  <iact:action type="add" startTime="12076">
    <iact:property name="dataType"/>
    <iact:actionData xml:id="d1">
      <inkml:trace xmlns:inkml="http://www.w3.org/2003/InkML" xml:id="stk1" contextRef="#ctx0" brushRef="#br0">23850 11785 0</inkml:trace>
    </iact:actionData>
  </iact:action>
  <iact:action type="add" startTime="25188">
    <iact:property name="dataType"/>
    <iact:actionData xml:id="d2">
      <inkml:trace xmlns:inkml="http://www.w3.org/2003/InkML" xml:id="stk2" contextRef="#ctx0" brushRef="#br0">8061 9990 0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4613">
    <iact:property name="dataType"/>
    <iact:actionData xml:id="d0">
      <inkml:trace xmlns:inkml="http://www.w3.org/2003/InkML" xml:id="stk0" contextRef="#ctx0" brushRef="#br0">8171 10301 0,'22'0'20</inkml:trace>
    </iact:actionData>
  </iact:action>
  <iact:action type="add" startTime="34058">
    <iact:property name="dataType"/>
    <iact:actionData xml:id="d1">
      <inkml:trace xmlns:inkml="http://www.w3.org/2003/InkML" xml:id="stk1" contextRef="#ctx0" brushRef="#br0">20440 10411 0</inkml:trace>
    </iact:actionData>
  </iact:action>
  <iact:action type="add" startTime="47038">
    <iact:property name="dataType"/>
    <iact:actionData xml:id="d2">
      <inkml:trace xmlns:inkml="http://www.w3.org/2003/InkML" xml:id="stk2" contextRef="#ctx0" brushRef="#br0">18978 10345 0,'0'22'149</inkml:trace>
    </iact:actionData>
  </iact:action>
  <iact:action type="add" startTime="57349">
    <iact:property name="dataType"/>
    <iact:actionData xml:id="d3">
      <inkml:trace xmlns:inkml="http://www.w3.org/2003/InkML" xml:id="stk3" contextRef="#ctx0" brushRef="#br0">13065 11386 0</inkml:trace>
    </iact:actionData>
  </iact:action>
  <iact:action type="add" startTime="63971">
    <iact:property name="dataType"/>
    <iact:actionData xml:id="d4">
      <inkml:trace xmlns:inkml="http://www.w3.org/2003/InkML" xml:id="stk4" contextRef="#ctx0" brushRef="#br0">18978 12073 0</inkml:trace>
    </iact:actionData>
  </iact:action>
  <iact:action type="add" startTime="68069">
    <iact:property name="dataType"/>
    <iact:actionData xml:id="d5">
      <inkml:trace xmlns:inkml="http://www.w3.org/2003/InkML" xml:id="stk5" contextRef="#ctx0" brushRef="#br0">17140 12183 0</inkml:trace>
    </iact:actionData>
  </iact:action>
  <iact:action type="add" startTime="75070">
    <iact:property name="dataType"/>
    <iact:actionData xml:id="d6">
      <inkml:trace xmlns:inkml="http://www.w3.org/2003/InkML" xml:id="stk6" contextRef="#ctx0" brushRef="#br0">18446 12139 0</inkml:trace>
    </iact:actionData>
  </iact:action>
  <iact:action type="add" startTime="92737">
    <iact:property name="dataType"/>
    <iact:actionData xml:id="d7">
      <inkml:trace xmlns:inkml="http://www.w3.org/2003/InkML" xml:id="stk7" contextRef="#ctx0" brushRef="#br0">19997 13114 0</inkml:trace>
    </iact:actionData>
  </iact:action>
  <iact:action type="add" startTime="95052">
    <iact:property name="dataType"/>
    <iact:actionData xml:id="d8">
      <inkml:trace xmlns:inkml="http://www.w3.org/2003/InkML" xml:id="stk8" contextRef="#ctx0" brushRef="#br0">19354 13114 0</inkml:trace>
    </iact:actionData>
  </iact:action>
  <iact:action type="add" startTime="97983">
    <iact:property name="dataType"/>
    <iact:actionData xml:id="d9">
      <inkml:trace xmlns:inkml="http://www.w3.org/2003/InkML" xml:id="stk9" contextRef="#ctx0" brushRef="#br0">18845 13069 0</inkml:trace>
    </iact:actionData>
  </iact:action>
  <iact:action type="add" startTime="125713">
    <iact:property name="dataType"/>
    <iact:actionData xml:id="d10">
      <inkml:trace xmlns:inkml="http://www.w3.org/2003/InkML" xml:id="stk10" contextRef="#ctx0" brushRef="#br0">17096 13623 0</inkml:trace>
    </iact:actionData>
  </iact:action>
  <iact:action type="add" startTime="155236">
    <iact:property name="dataType"/>
    <iact:actionData xml:id="d11">
      <inkml:trace xmlns:inkml="http://www.w3.org/2003/InkML" xml:id="stk11" contextRef="#ctx0" brushRef="#br0">18912 15617 0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0906">
    <iact:property name="dataType"/>
    <iact:actionData xml:id="d0">
      <inkml:trace xmlns:inkml="http://www.w3.org/2003/InkML" xml:id="stk0" contextRef="#ctx0" brushRef="#br0">10452 15351 0</inkml:trace>
    </iact:actionData>
  </iact:action>
  <iact:action type="add" startTime="11628">
    <iact:property name="dataType"/>
    <iact:actionData xml:id="d1">
      <inkml:trace xmlns:inkml="http://www.w3.org/2003/InkML" xml:id="stk1" contextRef="#ctx0" brushRef="#br0">12556 15528 0</inkml:trace>
    </iact:actionData>
  </iact:action>
  <iact:action type="add" startTime="12811">
    <iact:property name="dataType"/>
    <iact:actionData xml:id="d2">
      <inkml:trace xmlns:inkml="http://www.w3.org/2003/InkML" xml:id="stk2" contextRef="#ctx0" brushRef="#br0">15280 15573 0</inkml:trace>
    </iact:actionData>
  </iact:action>
  <iact:action type="add" startTime="26474">
    <iact:property name="dataType"/>
    <iact:actionData xml:id="d3">
      <inkml:trace xmlns:inkml="http://www.w3.org/2003/InkML" xml:id="stk3" contextRef="#ctx0" brushRef="#br0">10984 10589 0</inkml:trace>
    </iact:actionData>
  </iact:action>
  <iact:action type="add" startTime="27832">
    <iact:property name="dataType"/>
    <iact:actionData xml:id="d4">
      <inkml:trace xmlns:inkml="http://www.w3.org/2003/InkML" xml:id="stk4" contextRef="#ctx0" brushRef="#br0">11604 12626 0</inkml:trace>
    </iact:actionData>
  </iact:action>
  <iact:action type="add" startTime="59793">
    <iact:property name="dataType"/>
    <iact:actionData xml:id="d5">
      <inkml:trace xmlns:inkml="http://www.w3.org/2003/InkML" xml:id="stk5" contextRef="#ctx0" brushRef="#br0">9744 10566 0</inkml:trace>
    </iact:actionData>
  </iact:action>
  <iact:action type="add" startTime="66171">
    <iact:property name="dataType"/>
    <iact:actionData xml:id="d6">
      <inkml:trace xmlns:inkml="http://www.w3.org/2003/InkML" xml:id="stk6" contextRef="#ctx0" brushRef="#br0">9389 7288 0</inkml:trace>
    </iact:actionData>
  </iact:action>
  <iact:action type="add" startTime="67982">
    <iact:property name="dataType"/>
    <iact:actionData xml:id="d7">
      <inkml:trace xmlns:inkml="http://www.w3.org/2003/InkML" xml:id="stk7" contextRef="#ctx0" brushRef="#br0">9589 8484 0</inkml:trace>
    </iact:actionData>
  </iact:action>
  <iact:action type="add" startTime="73341">
    <iact:property name="dataType"/>
    <iact:actionData xml:id="d8">
      <inkml:trace xmlns:inkml="http://www.w3.org/2003/InkML" xml:id="stk8" contextRef="#ctx0" brushRef="#br0">12268 8573 0</inkml:trace>
    </iact:actionData>
  </iact:action>
  <iact:action type="add" startTime="76121">
    <iact:property name="dataType"/>
    <iact:actionData xml:id="d9">
      <inkml:trace xmlns:inkml="http://www.w3.org/2003/InkML" xml:id="stk9" contextRef="#ctx0" brushRef="#br0">12025 7199 0</inkml:trace>
    </iact:actionData>
  </iact:action>
  <iact:action type="add" startTime="80846">
    <iact:property name="dataType"/>
    <iact:actionData xml:id="d10">
      <inkml:trace xmlns:inkml="http://www.w3.org/2003/InkML" xml:id="stk10" contextRef="#ctx0" brushRef="#br0">14638 10500 0</inkml:trace>
    </iact:actionData>
  </iact:action>
  <iact:action type="add" startTime="81974">
    <iact:property name="dataType"/>
    <iact:actionData xml:id="d11">
      <inkml:trace xmlns:inkml="http://www.w3.org/2003/InkML" xml:id="stk11" contextRef="#ctx0" brushRef="#br0">14638 8484 0</inkml:trace>
    </iact:actionData>
  </iact:action>
  <iact:action type="add" startTime="83118">
    <iact:property name="dataType"/>
    <iact:actionData xml:id="d12">
      <inkml:trace xmlns:inkml="http://www.w3.org/2003/InkML" xml:id="stk12" contextRef="#ctx0" brushRef="#br0">14483 7066 0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04789">
    <iact:property name="dataType"/>
    <iact:actionData xml:id="d0">
      <inkml:trace xmlns:inkml="http://www.w3.org/2003/InkML" xml:id="stk0" contextRef="#ctx0" brushRef="#br0">15745 6845 0</inkml:trace>
    </iact:actionData>
  </iact:action>
  <iact:action type="add" startTime="108912">
    <iact:property name="dataType"/>
    <iact:actionData xml:id="d1">
      <inkml:trace xmlns:inkml="http://www.w3.org/2003/InkML" xml:id="stk1" contextRef="#ctx0" brushRef="#br0">16077 14288 0</inkml:trace>
    </iact:actionData>
  </iact:action>
  <iact:action type="add" startTime="111354">
    <iact:property name="dataType"/>
    <iact:actionData xml:id="d2">
      <inkml:trace xmlns:inkml="http://www.w3.org/2003/InkML" xml:id="stk2" contextRef="#ctx0" brushRef="#br0">14394 12139 0</inkml:trace>
    </iact:actionData>
  </iact:action>
  <iact:action type="add" startTime="119216">
    <iact:property name="dataType"/>
    <iact:actionData xml:id="d3">
      <inkml:trace xmlns:inkml="http://www.w3.org/2003/InkML" xml:id="stk3" contextRef="#ctx0" brushRef="#br0">13420 13446 0</inkml:trace>
    </iact:actionData>
  </iact:action>
  <iact:action type="add" startTime="121050">
    <iact:property name="dataType"/>
    <iact:actionData xml:id="d4">
      <inkml:trace xmlns:inkml="http://www.w3.org/2003/InkML" xml:id="stk4" contextRef="#ctx0" brushRef="#br0">11382 11452 0</inkml:trace>
    </iact:actionData>
  </iact:action>
  <iact:action type="add" startTime="157477">
    <iact:property name="dataType"/>
    <iact:actionData xml:id="d5">
      <inkml:trace xmlns:inkml="http://www.w3.org/2003/InkML" xml:id="stk5" contextRef="#ctx0" brushRef="#br0">10164 4984 0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1206">
    <iact:property name="dataType"/>
    <iact:actionData xml:id="d0">
      <inkml:trace xmlns:inkml="http://www.w3.org/2003/InkML" xml:id="stk0" contextRef="#ctx0" brushRef="#br0">18956 4563 0</inkml:trace>
    </iact:actionData>
  </iact:action>
  <iact:action type="add" startTime="26783">
    <iact:property name="dataType"/>
    <iact:actionData xml:id="d1">
      <inkml:trace xmlns:inkml="http://www.w3.org/2003/InkML" xml:id="stk1" contextRef="#ctx0" brushRef="#br0">20152 4497 0</inkml:trace>
    </iact:actionData>
  </iact:action>
  <iact:action type="add" startTime="31188">
    <iact:property name="dataType"/>
    <iact:actionData xml:id="d2">
      <inkml:trace xmlns:inkml="http://www.w3.org/2003/InkML" xml:id="stk2" contextRef="#ctx0" brushRef="#br0">21569 4652 0</inkml:trace>
    </iact:actionData>
  </iact:action>
  <iact:action type="add" startTime="35825">
    <iact:property name="dataType"/>
    <iact:actionData xml:id="d3">
      <inkml:trace xmlns:inkml="http://www.w3.org/2003/InkML" xml:id="stk3" contextRef="#ctx0" brushRef="#br0">19044 5494 0</inkml:trace>
    </iact:actionData>
  </iact:action>
  <iact:action type="add" startTime="37572">
    <iact:property name="dataType"/>
    <iact:actionData xml:id="d4">
      <inkml:trace xmlns:inkml="http://www.w3.org/2003/InkML" xml:id="stk4" contextRef="#ctx0" brushRef="#br0">19952 5627 0</inkml:trace>
    </iact:actionData>
  </iact:action>
  <iact:action type="add" startTime="38857">
    <iact:property name="dataType"/>
    <iact:actionData xml:id="d5">
      <inkml:trace xmlns:inkml="http://www.w3.org/2003/InkML" xml:id="stk5" contextRef="#ctx0" brushRef="#br0">19997 6468 0</inkml:trace>
    </iact:actionData>
  </iact:action>
  <iact:action type="add" startTime="48615">
    <iact:property name="dataType"/>
    <iact:actionData xml:id="d6">
      <inkml:trace xmlns:inkml="http://www.w3.org/2003/InkML" xml:id="stk6" contextRef="#ctx0" brushRef="#br0">22255 5693 0</inkml:trace>
    </iact:actionData>
  </iact:action>
  <iact:action type="add" startTime="50738">
    <iact:property name="dataType"/>
    <iact:actionData xml:id="d7">
      <inkml:trace xmlns:inkml="http://www.w3.org/2003/InkML" xml:id="stk7" contextRef="#ctx0" brushRef="#br0">23030 5627 0</inkml:trace>
    </iact:actionData>
  </iact:action>
  <iact:action type="add" startTime="54297">
    <iact:property name="dataType"/>
    <iact:actionData xml:id="d8">
      <inkml:trace xmlns:inkml="http://www.w3.org/2003/InkML" xml:id="stk8" contextRef="#ctx0" brushRef="#br0">16232 7332 0</inkml:trace>
    </iact:actionData>
  </iact:action>
  <iact:action type="add" startTime="61921">
    <iact:property name="dataType"/>
    <iact:actionData xml:id="d9">
      <inkml:trace xmlns:inkml="http://www.w3.org/2003/InkML" xml:id="stk9" contextRef="#ctx0" brushRef="#br0">17694 7266 0</inkml:trace>
    </iact:actionData>
  </iact:action>
  <iact:action type="add" startTime="63157">
    <iact:property name="dataType"/>
    <iact:actionData xml:id="d10">
      <inkml:trace xmlns:inkml="http://www.w3.org/2003/InkML" xml:id="stk10" contextRef="#ctx0" brushRef="#br0">17605 7997 0</inkml:trace>
    </iact:actionData>
  </iact:action>
  <iact:action type="add" startTime="64796">
    <iact:property name="dataType"/>
    <iact:actionData xml:id="d11">
      <inkml:trace xmlns:inkml="http://www.w3.org/2003/InkML" xml:id="stk11" contextRef="#ctx0" brushRef="#br0">18757 7266 0</inkml:trace>
    </iact:actionData>
  </iact:action>
  <iact:action type="add" startTime="65783">
    <iact:property name="dataType"/>
    <iact:actionData xml:id="d12">
      <inkml:trace xmlns:inkml="http://www.w3.org/2003/InkML" xml:id="stk12" contextRef="#ctx0" brushRef="#br0">18757 7930 0,'22'0'110</inkml:trace>
    </iact:actionData>
  </iact:action>
  <iact:action type="add" startTime="68834">
    <iact:property name="dataType"/>
    <iact:actionData xml:id="d13">
      <inkml:trace xmlns:inkml="http://www.w3.org/2003/InkML" xml:id="stk13" contextRef="#ctx0" brushRef="#br0">20373 8573 0</inkml:trace>
    </iact:actionData>
  </iact:action>
  <iact:action type="add" startTime="77424">
    <iact:property name="dataType"/>
    <iact:actionData xml:id="d14">
      <inkml:trace xmlns:inkml="http://www.w3.org/2003/InkML" xml:id="stk14" contextRef="#ctx0" brushRef="#br0">17649 8684 0</inkml:trace>
    </iact:actionData>
  </iact:action>
  <iact:action type="add" startTime="80815">
    <iact:property name="dataType"/>
    <iact:actionData xml:id="d15">
      <inkml:trace xmlns:inkml="http://www.w3.org/2003/InkML" xml:id="stk15" contextRef="#ctx0" brushRef="#br0">20927 9503 0</inkml:trace>
    </iact:actionData>
  </iact:action>
  <iact:action type="add" startTime="84461">
    <iact:property name="dataType"/>
    <iact:actionData xml:id="d16">
      <inkml:trace xmlns:inkml="http://www.w3.org/2003/InkML" xml:id="stk16" contextRef="#ctx0" brushRef="#br0">15878 10854 0</inkml:trace>
    </iact:actionData>
  </iact:action>
  <iact:action type="add" startTime="94368">
    <iact:property name="dataType"/>
    <iact:actionData xml:id="d17">
      <inkml:trace xmlns:inkml="http://www.w3.org/2003/InkML" xml:id="stk17" contextRef="#ctx0" brushRef="#br0">17605 10633 0</inkml:trace>
    </iact:actionData>
  </iact:action>
  <iact:action type="add" startTime="95640">
    <iact:property name="dataType"/>
    <iact:actionData xml:id="d18">
      <inkml:trace xmlns:inkml="http://www.w3.org/2003/InkML" xml:id="stk18" contextRef="#ctx0" brushRef="#br0">17605 11364 0</inkml:trace>
    </iact:actionData>
  </iact:action>
  <iact:action type="add" startTime="96706">
    <iact:property name="dataType"/>
    <iact:actionData xml:id="d19">
      <inkml:trace xmlns:inkml="http://www.w3.org/2003/InkML" xml:id="stk19" contextRef="#ctx0" brushRef="#br0">18823 10522 0,'0'22'41,"0"0"-20,-22-22 51</inkml:trace>
    </iact:actionData>
  </iact:action>
  <iact:action type="add" startTime="97851">
    <iact:property name="dataType"/>
    <iact:actionData xml:id="d20">
      <inkml:trace xmlns:inkml="http://www.w3.org/2003/InkML" xml:id="stk20" contextRef="#ctx0" brushRef="#br0">18823 11275 0</inkml:trace>
    </iact:actionData>
  </iact:action>
  <iact:action type="add" startTime="114603">
    <iact:property name="dataType"/>
    <iact:actionData xml:id="d21">
      <inkml:trace xmlns:inkml="http://www.w3.org/2003/InkML" xml:id="stk21" contextRef="#ctx0" brushRef="#br0">17694 12050 0</inkml:trace>
    </iact:actionData>
  </iact:action>
  <iact:action type="add" startTime="116610">
    <iact:property name="dataType"/>
    <iact:actionData xml:id="d22">
      <inkml:trace xmlns:inkml="http://www.w3.org/2003/InkML" xml:id="stk22" contextRef="#ctx0" brushRef="#br0">18557 11962 0</inkml:trace>
    </iact:actionData>
  </iact:action>
  <iact:action type="add" startTime="121082">
    <iact:property name="dataType"/>
    <iact:actionData xml:id="d23">
      <inkml:trace xmlns:inkml="http://www.w3.org/2003/InkML" xml:id="stk23" contextRef="#ctx0" brushRef="#br0">21303 11652 0</inkml:trace>
    </iact:actionData>
  </iact:action>
  <iact:action type="add" startTime="10055">
    <iact:property name="dataType"/>
    <iact:actionData xml:id="d24">
      <inkml:trace xmlns:inkml="http://www.w3.org/2003/InkML" xml:id="stk24" contextRef="#ctx0" brushRef="#br0">8814 266 0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13T03:36:59.41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9038">
    <iact:property name="dataType"/>
    <iact:actionData xml:id="d0">
      <inkml:trace xmlns:inkml="http://www.w3.org/2003/InkML" xml:id="stk0" contextRef="#ctx0" brushRef="#br0">23208 6623 0,'0'-22'7</inkml:trace>
    </iact:actionData>
  </iact:action>
  <iact:action type="add" startTime="17881">
    <iact:property name="dataType"/>
    <iact:actionData xml:id="d1">
      <inkml:trace xmlns:inkml="http://www.w3.org/2003/InkML" xml:id="stk1" contextRef="#ctx0" brushRef="#br0">20019 6313 0</inkml:trace>
    </iact:actionData>
  </iact:action>
  <iact:action type="add" startTime="23244">
    <iact:property name="dataType"/>
    <iact:actionData xml:id="d2">
      <inkml:trace xmlns:inkml="http://www.w3.org/2003/InkML" xml:id="stk2" contextRef="#ctx0" brushRef="#br0">18845 7975 0</inkml:trace>
    </iact:actionData>
  </iact:action>
  <iact:action type="add" startTime="63775">
    <iact:property name="dataType"/>
    <iact:actionData xml:id="d3">
      <inkml:trace xmlns:inkml="http://www.w3.org/2003/InkML" xml:id="stk3" contextRef="#ctx0" brushRef="#br0">14793 9171 0</inkml:trace>
    </iact:actionData>
  </iact:action>
  <iact:action type="add" startTime="74309">
    <iact:property name="dataType"/>
    <iact:actionData xml:id="d4">
      <inkml:trace xmlns:inkml="http://www.w3.org/2003/InkML" xml:id="stk4" contextRef="#ctx0" brushRef="#br0">16542 9680 0</inkml:trace>
    </iact:actionData>
  </iact:action>
  <iact:action type="add" startTime="77010">
    <iact:property name="dataType"/>
    <iact:actionData xml:id="d5">
      <inkml:trace xmlns:inkml="http://www.w3.org/2003/InkML" xml:id="stk5" contextRef="#ctx0" brushRef="#br0">18646 9149 0</inkml:trace>
    </iact:actionData>
  </iact:action>
  <iact:action type="add" startTime="78161">
    <iact:property name="dataType"/>
    <iact:actionData xml:id="d6">
      <inkml:trace xmlns:inkml="http://www.w3.org/2003/InkML" xml:id="stk6" contextRef="#ctx0" brushRef="#br0">18624 9924 0</inkml:trace>
    </iact:actionData>
  </iact:action>
  <iact:action type="add" startTime="81627">
    <iact:property name="dataType"/>
    <iact:actionData xml:id="d7">
      <inkml:trace xmlns:inkml="http://www.w3.org/2003/InkML" xml:id="stk7" contextRef="#ctx0" brushRef="#br0">16586 10478 0</inkml:trace>
    </iact:actionData>
  </iact:action>
  <iact:action type="add" startTime="89074">
    <iact:property name="dataType"/>
    <iact:actionData xml:id="d8">
      <inkml:trace xmlns:inkml="http://www.w3.org/2003/InkML" xml:id="stk8" contextRef="#ctx0" brushRef="#br0">22787 6690 0</inkml:trace>
    </iact:actionData>
  </iact:action>
  <iact:action type="add" startTime="91159">
    <iact:property name="dataType"/>
    <iact:actionData xml:id="d9">
      <inkml:trace xmlns:inkml="http://www.w3.org/2003/InkML" xml:id="stk9" contextRef="#ctx0" brushRef="#br0">18070 10500 0</inkml:trace>
    </iact:actionData>
  </iact:action>
  <iact:action type="add" startTime="99011">
    <iact:property name="dataType"/>
    <iact:actionData xml:id="d10">
      <inkml:trace xmlns:inkml="http://www.w3.org/2003/InkML" xml:id="stk10" contextRef="#ctx0" brushRef="#br0">18225 11275 0</inkml:trace>
    </iact:actionData>
  </iact:action>
  <iact:action type="add" startTime="106786">
    <iact:property name="dataType"/>
    <iact:actionData xml:id="d11">
      <inkml:trace xmlns:inkml="http://www.w3.org/2003/InkML" xml:id="stk11" contextRef="#ctx0" brushRef="#br0">20063 9193 0</inkml:trace>
    </iact:actionData>
  </iact:action>
  <iact:action type="add" startTime="127693">
    <iact:property name="dataType"/>
    <iact:actionData xml:id="d12">
      <inkml:trace xmlns:inkml="http://www.w3.org/2003/InkML" xml:id="stk12" contextRef="#ctx0" brushRef="#br0">22477 10566 0</inkml:trace>
    </iact:actionData>
  </iact:action>
  <iact:action type="add" startTime="135092">
    <iact:property name="dataType"/>
    <iact:actionData xml:id="d13">
      <inkml:trace xmlns:inkml="http://www.w3.org/2003/InkML" xml:id="stk13" contextRef="#ctx0" brushRef="#br0">23628 10544 0</inkml:trace>
    </iact:actionData>
  </iact:action>
  <iact:action type="add" startTime="140104">
    <iact:property name="dataType"/>
    <iact:actionData xml:id="d14">
      <inkml:trace xmlns:inkml="http://www.w3.org/2003/InkML" xml:id="stk14" contextRef="#ctx0" brushRef="#br0">20683 11674 0</inkml:trace>
    </iact:actionData>
  </iact:action>
  <iact:action type="add" startTime="141340">
    <iact:property name="dataType"/>
    <iact:actionData xml:id="d15">
      <inkml:trace xmlns:inkml="http://www.w3.org/2003/InkML" xml:id="stk15" contextRef="#ctx0" brushRef="#br0">21990 11674 0</inkml:trace>
    </iact:actionData>
  </iact:action>
  <iact:action type="add" startTime="143582">
    <iact:property name="dataType"/>
    <iact:actionData xml:id="d16">
      <inkml:trace xmlns:inkml="http://www.w3.org/2003/InkML" xml:id="stk16" contextRef="#ctx0" brushRef="#br0">23806 11430 0</inkml:trace>
    </iact:actionData>
  </iact:action>
  <iact:action type="add" startTime="166528">
    <iact:property name="dataType"/>
    <iact:actionData xml:id="d17">
      <inkml:trace xmlns:inkml="http://www.w3.org/2003/InkML" xml:id="stk17" contextRef="#ctx0" brushRef="#br0">14793 12715 0</inkml:trace>
    </iact:actionData>
  </iact:action>
  <iact:action type="add" startTime="170783">
    <iact:property name="dataType"/>
    <iact:actionData xml:id="d18">
      <inkml:trace xmlns:inkml="http://www.w3.org/2003/InkML" xml:id="stk18" contextRef="#ctx0" brushRef="#br0">17716 12715 0</inkml:trace>
    </iact:actionData>
  </iact:action>
  <iact:action type="add" startTime="175289">
    <iact:property name="dataType"/>
    <iact:actionData xml:id="d19">
      <inkml:trace xmlns:inkml="http://www.w3.org/2003/InkML" xml:id="stk19" contextRef="#ctx0" brushRef="#br0">16564 13690 0</inkml:trace>
    </iact:actionData>
  </iact:action>
  <iact:action type="add" startTime="177818">
    <iact:property name="dataType"/>
    <iact:actionData xml:id="d20">
      <inkml:trace xmlns:inkml="http://www.w3.org/2003/InkML" xml:id="stk20" contextRef="#ctx0" brushRef="#br0">18004 13933 0</inkml:trace>
    </iact:actionData>
  </iact:action>
  <iact:action type="add" startTime="181173">
    <iact:property name="dataType"/>
    <iact:actionData xml:id="d21">
      <inkml:trace xmlns:inkml="http://www.w3.org/2003/InkML" xml:id="stk21" contextRef="#ctx0" brushRef="#br0">15523 15085 0</inkml:trace>
    </iact:actionData>
  </iact:action>
  <iact:action type="add" startTime="182617">
    <iact:property name="dataType"/>
    <iact:actionData xml:id="d22">
      <inkml:trace xmlns:inkml="http://www.w3.org/2003/InkML" xml:id="stk22" contextRef="#ctx0" brushRef="#br0">16985 15129 0</inkml:trace>
    </iact:actionData>
  </iact:action>
  <iact:action type="add" startTime="183879">
    <iact:property name="dataType"/>
    <iact:actionData xml:id="d23">
      <inkml:trace xmlns:inkml="http://www.w3.org/2003/InkML" xml:id="stk23" contextRef="#ctx0" brushRef="#br0">18070 15152 0</inkml:trace>
    </iact:actionData>
  </iact:action>
  <iact:action type="add" startTime="217494">
    <iact:property name="dataType"/>
    <iact:actionData xml:id="d24">
      <inkml:trace xmlns:inkml="http://www.w3.org/2003/InkML" xml:id="stk24" contextRef="#ctx0" brushRef="#br0">23916 13490 0</inkml:trace>
    </iact:actionData>
  </iact:action>
  <iact:action type="add" startTime="220606">
    <iact:property name="dataType"/>
    <iact:actionData xml:id="d25">
      <inkml:trace xmlns:inkml="http://www.w3.org/2003/InkML" xml:id="stk25" contextRef="#ctx0" brushRef="#br0">21790 13800 0</inkml:trace>
    </iact:actionData>
  </iact:action>
  <iact:action type="add" startTime="222567">
    <iact:property name="dataType"/>
    <iact:actionData xml:id="d26">
      <inkml:trace xmlns:inkml="http://www.w3.org/2003/InkML" xml:id="stk26" contextRef="#ctx0" brushRef="#br0">23340 14000 0</inkml:trace>
    </iact:actionData>
  </iact:action>
  <iact:action type="add" startTime="225529">
    <iact:property name="dataType"/>
    <iact:actionData xml:id="d27">
      <inkml:trace xmlns:inkml="http://www.w3.org/2003/InkML" xml:id="stk27" contextRef="#ctx0" brushRef="#br0">20506 15152 0,'22'22'77</inkml:trace>
    </iact:actionData>
  </iact:action>
  <iact:action type="add" startTime="228564">
    <iact:property name="dataType"/>
    <iact:actionData xml:id="d28">
      <inkml:trace xmlns:inkml="http://www.w3.org/2003/InkML" xml:id="stk28" contextRef="#ctx0" brushRef="#br0">22211 15218 0</inkml:trace>
    </iact:actionData>
  </iact:action>
  <iact:action type="add" startTime="229732">
    <iact:property name="dataType"/>
    <iact:actionData xml:id="d29">
      <inkml:trace xmlns:inkml="http://www.w3.org/2003/InkML" xml:id="stk29" contextRef="#ctx0" brushRef="#br0">23385 15085 0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F330D3B-256B-4885-80D9-3B987393CF33}" type="datetimeFigureOut">
              <a:rPr lang="fa-IR" smtClean="0"/>
              <a:pPr/>
              <a:t>21/09/1441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303924A-E149-49DB-9334-B9A174CD27FE}" type="slidenum">
              <a:rPr lang="fa-IR" smtClean="0"/>
              <a:pPr/>
              <a:t>‹#›</a:t>
            </a:fld>
            <a:endParaRPr 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93C3-C9C9-4732-AE9E-408A10C2EA1C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9E87-B400-4317-9C9D-7EE7C1687BD1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4570-53CC-4D8B-8CD5-17319177009A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0B2E-AC0B-4950-B59E-22E6A302177C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0A22-3BB9-4FD4-A389-C03F3F967484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A5B0-7E5B-466B-9881-517422B8E905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2135-5A6A-4672-B3DC-1B4A291AAD97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6A9C-9164-486D-B376-64A663618414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9F4-19D7-428C-B725-841123006291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582D-57E7-4893-A982-85D89E11786A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856C-C37C-412E-91E5-8F946A2D6604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F066-0DBB-4EEE-B545-B5D2E2E311B3}" type="datetime1">
              <a:rPr lang="en-US" smtClean="0"/>
              <a:pPr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5.png"/><Relationship Id="rId5" Type="http://schemas.microsoft.com/office/2011/relationships/inkAction" Target="../ink/inkAction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7.png"/><Relationship Id="rId5" Type="http://schemas.microsoft.com/office/2011/relationships/inkAction" Target="../ink/inkAction1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9.png"/><Relationship Id="rId5" Type="http://schemas.microsoft.com/office/2011/relationships/inkAction" Target="../ink/inkAction1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microsoft.com/office/2011/relationships/inkAction" Target="../ink/inkAction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microsoft.com/office/2011/relationships/inkAction" Target="../ink/inkAction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emf"/><Relationship Id="rId5" Type="http://schemas.openxmlformats.org/officeDocument/2006/relationships/customXml" Target="../ink/ink1.xml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emf"/><Relationship Id="rId5" Type="http://schemas.openxmlformats.org/officeDocument/2006/relationships/customXml" Target="../ink/ink2.xml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96269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582" y="1323051"/>
            <a:ext cx="7878835" cy="42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632582" y="501649"/>
            <a:ext cx="80542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LSTM Forward and Backward Pass,   </a:t>
            </a:r>
            <a:r>
              <a:rPr lang="en-US" dirty="0" err="1">
                <a:solidFill>
                  <a:srgbClr val="FF0000"/>
                </a:solidFill>
              </a:rPr>
              <a:t>Arun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Mallya</a:t>
            </a:r>
            <a:endParaRPr lang="fa-I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82BEBE-DF8B-449D-932B-3E06450A56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8680" y="430632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82BEBE-DF8B-449D-932B-3E06450A5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2840" y="424296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F0FC4F-71A7-4A4D-80F1-A8FC63C3D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351"/>
    </mc:Choice>
    <mc:Fallback>
      <p:transition spd="slow" advTm="126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714" y="908720"/>
            <a:ext cx="8616572" cy="447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EA5BAF-91AB-43EE-9A76-09364101A0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70960" y="2966400"/>
              <a:ext cx="2089080" cy="2185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EA5BAF-91AB-43EE-9A76-09364101A0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5120" y="2903040"/>
                <a:ext cx="2120400" cy="2312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1FBE2E-EAC5-4A68-A11D-B43E80270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306"/>
    </mc:Choice>
    <mc:Fallback>
      <p:transition spd="slow" advTm="136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738" y="980728"/>
            <a:ext cx="865852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0D55D5-0D84-4111-BCF1-B712CDCBCA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34680" y="3094200"/>
              <a:ext cx="2312280" cy="167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0D55D5-0D84-4111-BCF1-B712CDCBCA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8840" y="3030840"/>
                <a:ext cx="2343600" cy="1801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9976E7-29E9-4065-A22A-08D50F150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219"/>
    </mc:Choice>
    <mc:Fallback>
      <p:transition spd="slow" advTm="103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460" y="1988840"/>
            <a:ext cx="7415079" cy="24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999C3D-F856-4DD3-B9D0-87BAD079D0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19440" y="315792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999C3D-F856-4DD3-B9D0-87BAD079D0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3600" y="309456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859683-A44E-482C-8CC5-7BEEE0DA1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049"/>
    </mc:Choice>
    <mc:Fallback>
      <p:transition spd="slow" advTm="152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</a:t>
            </a:r>
            <a:r>
              <a:rPr lang="en-US" dirty="0" err="1"/>
              <a:t>Tehan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572" y="476672"/>
            <a:ext cx="8462855" cy="522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C1656F-5535-4D5A-98CB-B3106C2E20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3800" y="1164240"/>
              <a:ext cx="6840360" cy="3708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C1656F-5535-4D5A-98CB-B3106C2E20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7960" y="1100880"/>
                <a:ext cx="6871680" cy="3835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60886B-F2AD-4C40-9DC8-0D96CCF91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638"/>
    </mc:Choice>
    <mc:Fallback>
      <p:transition spd="slow" advTm="345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949" y="900968"/>
            <a:ext cx="8926101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6191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8B4883-174F-4D83-8AC1-D12996A3E1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7560" y="3062160"/>
              <a:ext cx="6569280" cy="1531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8B4883-174F-4D83-8AC1-D12996A3E1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1720" y="2998800"/>
                <a:ext cx="6600600" cy="1658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7F48524-762F-48D4-BB5E-F3492A889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06"/>
    </mc:Choice>
    <mc:Fallback>
      <p:transition spd="slow" advTm="107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504" y="692696"/>
            <a:ext cx="8496944" cy="5135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6CE018-594D-4064-8216-28BA501F38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01960" y="3596400"/>
              <a:ext cx="5684400" cy="64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6CE018-594D-4064-8216-28BA501F38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6120" y="3533040"/>
                <a:ext cx="5715720" cy="773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FA10F9-C4AA-456E-99DC-ABDBA7FF1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69"/>
    </mc:Choice>
    <mc:Fallback>
      <p:transition spd="slow" advTm="27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243" y="1136658"/>
            <a:ext cx="8697514" cy="426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64" y="5357826"/>
            <a:ext cx="342900" cy="161925"/>
          </a:xfrm>
          <a:prstGeom prst="rect">
            <a:avLst/>
          </a:prstGeom>
          <a:noFill/>
        </p:spPr>
      </p:pic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0" y="1247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0" y="1409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2306" name="Rectangle 18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86512" y="4429132"/>
            <a:ext cx="790575" cy="161925"/>
          </a:xfrm>
          <a:prstGeom prst="rect">
            <a:avLst/>
          </a:prstGeom>
          <a:noFill/>
        </p:spPr>
      </p:pic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15074" y="4643446"/>
            <a:ext cx="1047750" cy="466725"/>
          </a:xfrm>
          <a:prstGeom prst="rect">
            <a:avLst/>
          </a:prstGeom>
          <a:noFill/>
        </p:spPr>
      </p:pic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0" y="923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9EE699-80CF-42C3-825C-7EDA33BE75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41560" y="3708360"/>
              <a:ext cx="4417200" cy="191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9EE699-80CF-42C3-825C-7EDA33BE75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5720" y="3645000"/>
                <a:ext cx="4448520" cy="2040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2844E4-A15E-4C0D-A084-EDCBF3667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065"/>
    </mc:Choice>
    <mc:Fallback>
      <p:transition spd="slow" advTm="236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</a:t>
            </a:r>
            <a:r>
              <a:rPr lang="en-US" dirty="0" err="1"/>
              <a:t>Tehan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0186" y="411684"/>
            <a:ext cx="8283627" cy="517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63469" y="5799931"/>
            <a:ext cx="401706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There are two parallel </a:t>
            </a:r>
            <a:r>
              <a:rPr lang="en-US" b="1" dirty="0"/>
              <a:t>Forward</a:t>
            </a:r>
            <a:r>
              <a:rPr lang="en-US" dirty="0"/>
              <a:t> passes</a:t>
            </a:r>
            <a:endParaRPr lang="fa-IR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1BBA22-5B22-41E8-8FB3-6656555822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80040" y="2543760"/>
              <a:ext cx="2121120" cy="306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1BBA22-5B22-41E8-8FB3-6656555822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4200" y="2480400"/>
                <a:ext cx="2152440" cy="3189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085BD0-B3E6-404A-B175-DD7BB3227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83"/>
    </mc:Choice>
    <mc:Fallback>
      <p:transition spd="slow" advTm="137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820" y="260648"/>
            <a:ext cx="8328720" cy="519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00298" y="5721363"/>
            <a:ext cx="414340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dirty="0"/>
              <a:t>There are two parallel </a:t>
            </a:r>
            <a:r>
              <a:rPr lang="en-US" b="1" dirty="0"/>
              <a:t>backward</a:t>
            </a:r>
            <a:r>
              <a:rPr lang="en-US" dirty="0"/>
              <a:t> passes</a:t>
            </a:r>
            <a:endParaRPr lang="fa-IR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9F1271-9798-427B-92A8-FCCC4ED022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97520" y="2464200"/>
              <a:ext cx="1690560" cy="2679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9F1271-9798-427B-92A8-FCCC4ED022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1680" y="2400840"/>
                <a:ext cx="1721880" cy="2806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E4496F-A1DA-4DB9-A05A-D044CC53B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57"/>
    </mc:Choice>
    <mc:Fallback>
      <p:transition spd="slow" advTm="18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76672"/>
            <a:ext cx="8686800" cy="531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6244E6-D1F8-457E-BC88-E75070BED8E3}"/>
                  </a:ext>
                </a:extLst>
              </p14:cNvPr>
              <p14:cNvContentPartPr/>
              <p14:nvPr/>
            </p14:nvContentPartPr>
            <p14:xfrm>
              <a:off x="3659040" y="17942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6244E6-D1F8-457E-BC88-E75070BED8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3200" y="17308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9A048-C697-4B0D-97BD-986C435DB8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16080" y="1618920"/>
              <a:ext cx="2575080" cy="271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9A048-C697-4B0D-97BD-986C435DB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00240" y="1555560"/>
                <a:ext cx="2606400" cy="2846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9130D8-28E8-43AF-9F5F-01A17AC84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111"/>
    </mc:Choice>
    <mc:Fallback>
      <p:transition spd="slow" advTm="192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35" y="836712"/>
            <a:ext cx="8906529" cy="4814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FE80E8-0E7E-425B-83A5-FAB958101F5D}"/>
                  </a:ext>
                </a:extLst>
              </p14:cNvPr>
              <p14:cNvContentPartPr/>
              <p14:nvPr/>
            </p14:nvContentPartPr>
            <p14:xfrm>
              <a:off x="3173040" y="9576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FE80E8-0E7E-425B-83A5-FAB958101F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7200" y="324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757870-70EB-4146-8B0B-E91E0F4747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25480" y="2272680"/>
              <a:ext cx="3284640" cy="3206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757870-70EB-4146-8B0B-E91E0F4747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09640" y="2209320"/>
                <a:ext cx="3315960" cy="3332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7A65C1-FE4D-4288-BEE1-491DF2A7B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744"/>
    </mc:Choice>
    <mc:Fallback>
      <p:transition spd="slow" advTm="232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6291</TotalTime>
  <Words>92</Words>
  <Application>Microsoft Office PowerPoint</Application>
  <PresentationFormat>On-screen Show (4:3)</PresentationFormat>
  <Paragraphs>27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Memory Neural Networks</dc:title>
  <dc:creator>Hamed Ahangari</dc:creator>
  <cp:lastModifiedBy>Dr-Kalhor</cp:lastModifiedBy>
  <cp:revision>556</cp:revision>
  <dcterms:created xsi:type="dcterms:W3CDTF">2006-08-16T00:00:00Z</dcterms:created>
  <dcterms:modified xsi:type="dcterms:W3CDTF">2020-05-13T04:21:35Z</dcterms:modified>
</cp:coreProperties>
</file>